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326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59" d="100"/>
          <a:sy n="59" d="100"/>
        </p:scale>
        <p:origin x="96" y="84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2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60577F5-C87D-4FB3-A6EC-683920A46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6A06815-DCDE-4F9E-B717-D882404D6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61F43B5-E050-4FB4-93A1-E9DFC407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384185" cy="4139998"/>
          </a:xfrm>
        </p:spPr>
        <p:txBody>
          <a:bodyPr/>
          <a:lstStyle/>
          <a:p>
            <a:pPr marL="251460" indent="-179705" algn="just"/>
            <a:r>
              <a:rPr lang="cs-CZ" sz="2000" b="1" dirty="0" err="1">
                <a:ea typeface="+mn-lt"/>
                <a:cs typeface="+mn-lt"/>
              </a:rPr>
              <a:t>Aims</a:t>
            </a:r>
            <a:r>
              <a:rPr lang="cs-CZ" sz="2000" b="1" dirty="0">
                <a:ea typeface="+mn-lt"/>
                <a:cs typeface="+mn-lt"/>
              </a:rPr>
              <a:t>:</a:t>
            </a:r>
            <a:r>
              <a:rPr lang="cs-CZ" sz="2000" dirty="0">
                <a:ea typeface="+mn-lt"/>
                <a:cs typeface="+mn-lt"/>
              </a:rPr>
              <a:t> </a:t>
            </a:r>
            <a:endParaRPr lang="cs-CZ" sz="2000" dirty="0"/>
          </a:p>
          <a:p>
            <a:pPr marL="66675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ea typeface="+mn-lt"/>
                <a:cs typeface="+mn-lt"/>
              </a:rPr>
              <a:t>using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2D and 3D (SSE) </a:t>
            </a:r>
            <a:r>
              <a:rPr lang="cs-CZ" dirty="0" err="1">
                <a:ea typeface="+mn-lt"/>
                <a:cs typeface="+mn-lt"/>
              </a:rPr>
              <a:t>methods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for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preparation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modern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drug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forms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tailored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for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individual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patient</a:t>
            </a:r>
            <a:endParaRPr lang="cs-CZ" dirty="0">
              <a:ea typeface="+mn-lt"/>
              <a:cs typeface="Arial"/>
            </a:endParaRPr>
          </a:p>
          <a:p>
            <a:pPr marL="66675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high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degree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flexibility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+mn-lt"/>
                <a:cs typeface="+mn-lt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+mn-lt"/>
                <a:cs typeface="+mn-lt"/>
              </a:rPr>
              <a:t>of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+mn-lt"/>
                <a:cs typeface="+mn-lt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+mn-lt"/>
                <a:cs typeface="+mn-lt"/>
              </a:rPr>
              <a:t>designed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+mn-lt"/>
                <a:cs typeface="+mn-lt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+mn-lt"/>
                <a:cs typeface="+mn-lt"/>
              </a:rPr>
              <a:t>d</a:t>
            </a:r>
            <a:r>
              <a:rPr lang="cs-CZ" dirty="0" err="1">
                <a:solidFill>
                  <a:srgbClr val="222222"/>
                </a:solidFill>
                <a:latin typeface="arial" panose="020B0604020202020204" pitchFamily="34" charset="0"/>
                <a:ea typeface="+mn-lt"/>
                <a:cs typeface="+mn-lt"/>
              </a:rPr>
              <a:t>rug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  <a:ea typeface="+mn-lt"/>
                <a:cs typeface="+mn-lt"/>
              </a:rPr>
              <a:t> </a:t>
            </a:r>
            <a:r>
              <a:rPr lang="cs-CZ" dirty="0" err="1">
                <a:solidFill>
                  <a:srgbClr val="222222"/>
                </a:solidFill>
                <a:latin typeface="arial" panose="020B0604020202020204" pitchFamily="34" charset="0"/>
                <a:ea typeface="+mn-lt"/>
                <a:cs typeface="+mn-lt"/>
              </a:rPr>
              <a:t>form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(film, </a:t>
            </a:r>
            <a:r>
              <a:rPr lang="cs-CZ" dirty="0" err="1">
                <a:ea typeface="+mn-lt"/>
                <a:cs typeface="+mn-lt"/>
              </a:rPr>
              <a:t>implant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etc</a:t>
            </a:r>
            <a:r>
              <a:rPr lang="cs-CZ" dirty="0">
                <a:ea typeface="+mn-lt"/>
                <a:cs typeface="+mn-lt"/>
              </a:rPr>
              <a:t>.) in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field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drug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dosage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combination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drugs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size of the dosage form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etc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  <a:ea typeface="+mn-lt"/>
              <a:cs typeface="Arial"/>
            </a:endParaRPr>
          </a:p>
          <a:p>
            <a:pPr marL="66675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i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ntroducing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new functionalities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("smart"), taste masking</a:t>
            </a:r>
            <a:r>
              <a:rPr lang="cs-CZ" dirty="0">
                <a:ea typeface="+mn-lt"/>
                <a:cs typeface="+mn-lt"/>
              </a:rPr>
              <a:t>,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increasing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patient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compliance</a:t>
            </a:r>
            <a:endParaRPr lang="cs-CZ" dirty="0">
              <a:cs typeface="Arial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F5E9618-1F04-4119-8AA2-06530F74BD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Pharmaceutical</a:t>
            </a:r>
            <a:r>
              <a:rPr lang="cs-CZ" dirty="0"/>
              <a:t> </a:t>
            </a:r>
            <a:r>
              <a:rPr lang="cs-CZ" altLang="cs-CZ" dirty="0"/>
              <a:t>Technology PHARM MUNI, gajdziokj@pharm.muni.cz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016E47-B6A9-46D5-95AF-A935C5D58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9E862B-6BC2-4CE4-B8ED-1B099DEA64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doc. PharmDr. Jan </a:t>
            </a:r>
            <a:r>
              <a:rPr lang="cs-CZ" dirty="0" err="1"/>
              <a:t>Gajdziok</a:t>
            </a:r>
            <a:r>
              <a:rPr lang="cs-CZ" dirty="0"/>
              <a:t>, Ph.D.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518DE4C-8C4F-4027-9BE1-081DFEDE3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/>
              <a:t>Drug</a:t>
            </a:r>
            <a:r>
              <a:rPr lang="cs-CZ" sz="4000" dirty="0"/>
              <a:t> </a:t>
            </a:r>
            <a:r>
              <a:rPr lang="cs-CZ" sz="4000" dirty="0" err="1"/>
              <a:t>Forms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</a:t>
            </a:r>
            <a:r>
              <a:rPr lang="cs-CZ" sz="4000" dirty="0" err="1"/>
              <a:t>Pe</a:t>
            </a:r>
            <a:r>
              <a:rPr lang="cs-CZ" sz="4000" dirty="0" err="1">
                <a:ea typeface="+mj-lt"/>
                <a:cs typeface="+mj-lt"/>
              </a:rPr>
              <a:t>rsonalized</a:t>
            </a:r>
            <a:r>
              <a:rPr lang="cs-CZ" sz="4000" dirty="0">
                <a:ea typeface="+mj-lt"/>
                <a:cs typeface="+mj-lt"/>
              </a:rPr>
              <a:t> </a:t>
            </a:r>
            <a:r>
              <a:rPr lang="cs-CZ" sz="4000" dirty="0" err="1">
                <a:ea typeface="+mj-lt"/>
                <a:cs typeface="+mj-lt"/>
              </a:rPr>
              <a:t>Medicine</a:t>
            </a:r>
            <a:endParaRPr lang="cs-CZ" dirty="0"/>
          </a:p>
        </p:txBody>
      </p:sp>
      <p:pic>
        <p:nvPicPr>
          <p:cNvPr id="8" name="Obrázek 8" descr="Obsah obrázku snímek obrazovky, počítač, kuchyně&#10;&#10;Popis se vygeneroval automaticky.">
            <a:extLst>
              <a:ext uri="{FF2B5EF4-FFF2-40B4-BE49-F238E27FC236}">
                <a16:creationId xmlns:a16="http://schemas.microsoft.com/office/drawing/2014/main" id="{CAA4E98E-AAD7-4261-9FC9-F0E542F39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409" y="1441016"/>
            <a:ext cx="2909927" cy="458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7021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EN.potx" id="{BC282115-A180-49E1-A14D-B4AC5ABB5029}" vid="{AFE5F08F-CA95-4DB0-8243-D429081D81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169E21C7415346AEBBFFCC885C37D6" ma:contentTypeVersion="13" ma:contentTypeDescription="Vytvoří nový dokument" ma:contentTypeScope="" ma:versionID="5482126ba0fcec8d43ff3afd00bb9098">
  <xsd:schema xmlns:xsd="http://www.w3.org/2001/XMLSchema" xmlns:xs="http://www.w3.org/2001/XMLSchema" xmlns:p="http://schemas.microsoft.com/office/2006/metadata/properties" xmlns:ns3="2bfc1d89-43b0-459d-8892-4510dfd9cc96" xmlns:ns4="7e1674a5-bbe2-4f3b-9ab5-5ce44c336aaf" targetNamespace="http://schemas.microsoft.com/office/2006/metadata/properties" ma:root="true" ma:fieldsID="11068fe866bb5b7665a90a711b56a4ab" ns3:_="" ns4:_="">
    <xsd:import namespace="2bfc1d89-43b0-459d-8892-4510dfd9cc96"/>
    <xsd:import namespace="7e1674a5-bbe2-4f3b-9ab5-5ce44c336aa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c1d89-43b0-459d-8892-4510dfd9cc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674a5-bbe2-4f3b-9ab5-5ce44c336a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651CDF-6C55-40C9-8998-B8A9DB0F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fc1d89-43b0-459d-8892-4510dfd9cc96"/>
    <ds:schemaRef ds:uri="7e1674a5-bbe2-4f3b-9ab5-5ce44c336a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729FA1-2D22-4AA3-B8DA-E1A993948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84F6D-6B7B-421E-9841-9EED16E9E969}">
  <ds:schemaRefs>
    <ds:schemaRef ds:uri="http://purl.org/dc/terms/"/>
    <ds:schemaRef ds:uri="http://www.w3.org/XML/1998/namespace"/>
    <ds:schemaRef ds:uri="http://schemas.microsoft.com/office/2006/metadata/properties"/>
    <ds:schemaRef ds:uri="7e1674a5-bbe2-4f3b-9ab5-5ce44c336aaf"/>
    <ds:schemaRef ds:uri="2bfc1d89-43b0-459d-8892-4510dfd9cc96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prezentace-muni-en</Template>
  <TotalTime>15</TotalTime>
  <Words>100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</vt:lpstr>
      <vt:lpstr>Tahoma</vt:lpstr>
      <vt:lpstr>Wingdings</vt:lpstr>
      <vt:lpstr>Presentation_MU_EN</vt:lpstr>
      <vt:lpstr>Drug Forms for Personalized Medicine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MAKING EVENT</dc:title>
  <dc:creator>Petra Bořilová Linhartová</dc:creator>
  <cp:lastModifiedBy>Simona Kopalová</cp:lastModifiedBy>
  <cp:revision>4</cp:revision>
  <cp:lastPrinted>1601-01-01T00:00:00Z</cp:lastPrinted>
  <dcterms:created xsi:type="dcterms:W3CDTF">2020-11-02T17:33:23Z</dcterms:created>
  <dcterms:modified xsi:type="dcterms:W3CDTF">2020-11-06T08:44:02Z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0x01010053169E21C7415346AEBBFFCC885C37D6</vt:lpwstr>
  </property>
</Properties>
</file>